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27AF-6FDE-4E73-B11B-7ACCD68ECBB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1757-06E3-494B-963A-0F9CACF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1757-06E3-494B-963A-0F9CACF545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3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2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0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2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0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9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8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78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1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8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817478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психологию управления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797791"/>
            <a:ext cx="6815669" cy="218060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</a:p>
          <a:p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Психология управления как отрасль психологической науки. </a:t>
            </a:r>
          </a:p>
          <a:p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Объект, предмет, задачи и методы психологии управления. </a:t>
            </a:r>
          </a:p>
          <a:p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Основные понятия и категории психологии управления</a:t>
            </a:r>
          </a:p>
          <a:p>
            <a:endParaRPr lang="ru-RU" dirty="0" smtClean="0"/>
          </a:p>
          <a:p>
            <a:r>
              <a:rPr lang="ru-RU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endParaRPr lang="ru-RU" sz="1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767" y="671691"/>
            <a:ext cx="105588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Психологию менеджмента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рассматривать как междисциплинарное научно-практическое направление, цель которого – исследование и психологическое обеспечение решения проблем организаций преимущественно в условиях рыночной системы хозяйствования.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направленное воздействие на систему или отдельные происходящие в ней процессы с целью изменения ее состояния или придания ей новых свойств и качеств.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целенаправленное воздействие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определѐнный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объект. Руководство и управление – это близкие, но не тождественные понятия. Управлять – означает воздействовать на людей и технологические процессы, руководить – означает воздействовать только на людей.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процесс воздействия человека (субъекта управления) на организованную группу людей или на кого-либо из этой группы в отдельности (объект управления), побуждающий к определенным действиям для достижения желаемых результатов. В самом широком смысле к социальному управлению можно отнести любое воздействие одного человека на другого человека, побуждающее последнего к каким-либо действиям или эмоциональным реакциям.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специальным образом организованный вид управленческой деятельности по выполнению функций управления в организации, осуществляемый персоналом управления, наделенный для этого соответствующими полномочиями и ответственностью. Главная цель организационного управления заключается в обеспечении эффективного функционирования организации и оптимального решения стоящих перед ней задач.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 управленческой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управленческие решения и практические действия, необходимые для функционирования организации в требуемом режиме.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484959"/>
            <a:ext cx="105770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управление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 управленческой деятельности, организованным особым образом. Под этим следует понимать то, что организационное управление осуществляется посредством специализированных форм управленческого труда: проведения собраний, совещаний и т. п., а также нормативно-распорядительной документации (приказов, распоряжений, разработок должностных инструкций, положений о деятельности, планов работы и т. п.).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носитель предметно-практической деятельности, источник управленческой активности, направленной на определенный объект управления. Субъектами управления может выступать как отдельный индивид, так и социальная группа.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объективной действительности, на которую направлено управленческое воздействие. Объект и субъект управления в совокупности образуют систему управления.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сложные отношения людей, различных организаций, возникающие в процессе осуществления управленческих функций на основе общих принципов управления. Система управленческих отношений опирается на два социально-психологических феномена: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управление и подчинение.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восприимчивость и подверженность целенаправленному субъекту воздействия.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управления.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Управленческую деятельность в крупных организациях осуществляют сотрудники персонала управления, которые в зависимости от функциональной роли разделяются на три основные категории: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аппарат управления;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административный аппарат;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руководители подразделений.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1" y="623965"/>
            <a:ext cx="105588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управления.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управления составляет высшее руководство (правление) организации. Его главная задача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управление процессами функционирования и развития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основные 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построение образа будущего организации, формулирование миссии, определение целей и постановка приоритетных задач, а также обеспечение протекания процессов деятельности в организации за счет анализа внешней и внутренней ситуаций, разработки и реализации соответствующих программ ее функционирования и развития, оценки результатов деятельности.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аппарат.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аппарат реализует распределение основных ресурсов организации, а также осуществляет контроль за реализацией планов деятельности. К специалистам административного аппарата могут относиться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инженеры, экономисты, юристы, психологи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Они призваны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задачи получения, обработки и анализа информации о состоянии дел в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конкретному направлению;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на основе аналитических данных, вариантов решения отдельных функциональных вопросов; подготовки и разработки управленческих решений; контроля степени реализации управленческих решений по своим направлениям.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Категорию служащих административного аппарата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секретари, машинистки, техники, лаборанты и др.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те, кто осуществляет текущий учет и делопроизводство в аппарате управления.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их задача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и техническое обслуживание управленческой деятельности.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5" y="576450"/>
            <a:ext cx="105451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подразделений.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отвечают за непосредственное решение поставленных перед ними задач через организацию и непосредственное руководство деятельностью своих подчиненных. В их задачи входит отбор, подготовка и расстановка исполнителей; планирование деятельности, постановка перед служебными коллективами и конкретными сотрудниками профессиональных задач, стимулирование и мотивирование их деятельности, контроль ее результативности, а также обеспечение благоприятного морально-психологического климата в служебных коллективах.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РУКОВОДИТЕЛЯ.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Касаясь содержания работы менеджера,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 еще одну общую черту управленческой работы — роли руководителя. Роль, по его определению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«набором определенных поведенческих правил, соответствующих конкретному учреждению или конкретной должности».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 так же, как герои в пьесе имеют свои роли, которые заставляют их вести себя определенным образом, менеджеры занимают определенные должности в качестве руководителей определенных организационных подразделений и именно это определяет их служебное поведение. «Отдельная личность может влиять на характер исполнения роли, но не на ее содержание. Так актеры, менеджеры и другие играют заранее предопределенные роли, хотя как личности могут давать собственную интерпретацию этих ролей».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работах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10 ролей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по его мнению, принимают на себя руководители в различные периоды и в разной степени. Он классифицирует их в рамках трех крупных категорий: межличностные роли, информационные роли и роли по принятию решений.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2" y="204716"/>
            <a:ext cx="10631605" cy="616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табл. 1.2 представлена такая типизация ролей и приводятся примеры для каждой роли. Как указывает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роли не могут быть независимы одна от другой. Наоборот, они взаимозависимы и взаимодействуют для создания единого целого. Межличностные роли вытекают из полномочий и статуса руководителя в организации и охватывают сферу его взаимодействий с людьми. Эти межличностные роли могут сделать руководителя пунктом сосредоточения информации, что дает ему возможность и одновременно заставляет его играть информационные роли, и действовать в качестве центра обработки информации. Принимая на себя межличностные и информационные роли, руководитель способен играть роли, связанные с принятием решений: распределение ресурсов, улаживание конфликтов, поиск возможностей для организации, ведение переговоров от имени организации. Все эти 10 ролей, взятые вместе, определяют объем и содержание работы менеджера, независимо от характера конкретной организации.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того, сколько существует уровней управления, руководителей традиционно делят на три категории. Социолог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Талкотт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Парсонс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рассматривает эти три категории с точки зрения функции, выполняемой руководителем в организации. Согласно определению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Парсонса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лица на техническом уровне в основном занимаются ежедневными операциями и действиями, необходимыми для обеспечения эффективной работы без срывов в производстве продукции или оказании услуг. Лица, находящиеся на управленческом уровне, в основном заняты управлением и координацией внутри организации, они согласовывают разнообразные формы деятельности и усилия различных подразделений организации. Руководители на институциональном уровне' заняты в основном разработкой долгосрочных (перспективных) планов, формулированием целей, адаптацией организации к различного рода переменам, управлением отношениями между организацией и внешней средой, а также обществом, в котором существует и функционирует данная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22697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7" y="369333"/>
            <a:ext cx="10577015" cy="6263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5218" y="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таблица 1.2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15" y="923330"/>
            <a:ext cx="10529675" cy="4856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2221" y="0"/>
            <a:ext cx="11063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1.4. иллюстрирует соответствие между этими уровнями и концепцией уровней управления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Парсонсу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Форма пирамиды используется для того, чтобы показать, что на каждом последующем уровне управления находится меньше людей, чем на предыдущем.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767" y="562298"/>
            <a:ext cx="105724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НИЗОВОГО ЗВЕНА.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начальники, которых также называют руководителями первого (низового) звена или операционными руководителями — это организационный уровень, находящийся непосредственно над рабочими и другими работниками (не управляющими).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НАЧАЛЬНИКИ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осуществляют контроль за выполнением производственных заданий для непрерывного обеспечения непосредственной информацией о правильности выполнения этих заданий. Руководители этого звена часто отвечают за непосредственное использование выделенных им ресурсов, таких как сырье и оборудование. Типичным названием должности на данном уровне является мастер, мастер смены, сержант, заведующий отделом, старшая медсестра, заведующий кафедрой управления в школе бизнеса. Большая часть руководителей вообще — это руководители низового звена. Большинство людей начинают свою управленческую карьеру в этом качестве.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СРЕДНЕГО ЗВЕНА.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младших начальников координируется и контролируется руководителями среднего звена. За последние десятилетия среднее звено управления значительно выросло и по своей численности, и по своей значимости. В большой организации может быть столько руководителей среднего звена, что возникает необходимость в разделении данной группы. И если такое разделение происходит, то возникают два уровня, первый из которых называется верхним уровнем среднего звена управления, второй — низшим. Таким образом, образуются четыре основных уровня управления: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высший, верхний средний, низший средний и низовой.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Типичными должностями руководителей среднего звена управления являются: заведующий отделом (в бизнесе), декан (в колледже), управляющий сбытом по региону или по стране и директор филиала. Армейские офицеры от лейтенанта до полковника, священники в сане епископов считаются руководителями среднего звена в своих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953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2" y="285803"/>
            <a:ext cx="106998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среднего звена часто возглавляет крупное подразделение или отдел в организации. Характер его работы в большей степени определяется содержанием работы подразделения, чем организации в целом. Например, деятельность начальника производства к промышленной фирме в основном включает координирование и правление работой руководителей низового звена, анализ данных о производительности труда и взаимодействия с инженерами по разработке новой продукции. Руководитель отдела по внешним связям на той же фирме проводит основную часть своего времени, подготавливая бумаги, за чтением, в разговорах и беседах, а также на заседаниях различных комитетов.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ВЫСШЕГО ЗВЕНА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Высший организационный уровень — руководство высшего звена — гораздо малочисленное других. Даже в самых крупных организациях руководителей высшего звена — всего несколько человек. Типичные должности руководителей высшего звена в бизнесе — это председатель Совета, президент, вице-президент корпорации и казначей корпорации. В армии их можно сопоставить с генералами, в среде государственных деятелей — с министрами, а в университете — с канцлерами (ректорами) колледжей.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ВЫСШЕГО ЗВЕНА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за принятие важнейших решений для организации в целом или для основной части организации. Если высшее руководство фирмы «Ар Си Эй» решает перевести корпорацию на выпуск компьютеров до того, как компания будет в состоянии бороться с конкуренцией «Ай Би Эм», то руководители среднего и низового звеньев мало что могут сделать, чтобы препятствовать крупному провалу. Сильные руководители высшего звена накладывают отпечаток своей личности на весь облик компании. Влияние руководителя высшего звена в компании может быть блестяще проиллюстрировано на примере драматических изменений, которые претерпела компания «Крайслер» под руководством 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Якокки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 Поэтому успешно действующие руководители высшего звена в больших организациях ценятся очень высоко, и их труд оплачивается очень хорошо.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2" y="0"/>
            <a:ext cx="10886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Питер 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которого многие считают ведущим теоретиком в области управления и организации в мире, предлагает иное определение (пример 1.1.).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8" y="996141"/>
            <a:ext cx="10553091" cy="50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117483"/>
            <a:ext cx="10668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Психология управления как отрасль психологической науки.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считается одновременно древнейшим искусством и новейшей наукой. Как наука, управление представляет собой постоянно накапливающуюся совокупность знаний и методов их получения. Психология управления находится в постоянном поиске новых данных о природе воздействия человека на другого человека, группу или общество в целом с целью понять и объяснить механизмы этого воздействия и способы его совершенствования.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Психология управления как отрасль психологической науки.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считается одновременно древнейшим искусством и новейшей наукой. Как наука, управление представляет собой постоянно накапливающуюся совокупность знаний и методов их получения. Психология управления находится в постоянном поиске новых данных о природе воздействия человека на другого человека, группу или общество в целом с целью понять и объяснить механизмы этого воздействия и способы его совершенствования.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предпосылки возникновения и развития психологии управления: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повышение заинтересованности работников в труде;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определение наиболее рациональных форм взаимоотношений представителей различных классов и социальных групп на предприятии;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изучение личности работника, необходимое для анализа наиболее эффективно работающих руководителей и работников, а также анализа поведения работников, отклоняющихся от принятых предписаний и норм;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изучение непосредственной сферы приложения промышленного труда, структуры предприятия, организации труда).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571397"/>
            <a:ext cx="106861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управления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психологии, изучающая психологические закономерности управленческой деятельности.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более чем столетнюю историю менеджмента, можно условно выделить три этапа его развития как науки: экономический, социальный и психологический.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экономическом этапе (первая четверть ХХ века)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менеджмента главное внимание уделялось проблеме приспособления человека к орудиям производства. Отсюда и человек рассматривался как некая часть, которая с большей или меньшей мерой эффективности выполняла общую управленческую задачу по обеспечению успешности деятельности. В целом данный этап характеризовался «механическим» подходом к роли человека в организации. Самого работника рассматривали как фактор, элемент производственного процесса, непосредственно сопряженный со средствами труда по принципу «человек – придаток машины».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социальном этапе (конец 30-х гг. ХХ века)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новая «школа человеческих отношений», которая рассматривает человека как существо социальное. Главным идеологом можно считать Гуго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Мюнстерберга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автора известного лозунга: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каждом рабочем месте должен стоять человек, наиболее для этого пригодный».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значительным был его вклад в такое направление зарождающейся психологии менеджмента как выбор профессии и профессиональный отбор. Он сформулировал основные задачи профессиональной пригодности: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психологический анализ профессии и выявление профессионально важных качеств; 2) психодиагностика, т.е. установление степени выраженности требуемых профессионально важных качеств у претендента с помощью соответствующих тестов. 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2" y="245660"/>
            <a:ext cx="106725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известность как представитель «школы человеческих отношений» получил американский психолог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 Мейо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сформулировал ряд важных идей: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человек – существо социальное, ему нужно работать в группе; 2) все члены группы придерживаются в своем поведении групповых норм; 3) выработка рабочего определяется скорее групповыми нормами, чем его физическими возможностями; 4) руководители производства должны ориентироваться в большей степени на людей, чем на продукцию.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психологического этапа (50-е гг. ХХ века)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менеджмента самым тесным образом связано с акцентом не на внешних по отношению к человеку факторах успешности деятельности организации таких как повышение производительности труда, а на том, что присуще человеку – реализации его потребностей к самоуважению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Был сделан вывод, что модели «человеческих отношений» неадекватны реальной организационной жизни и что понимание природы человека и поведения человека очень важны при выборе стиля действий менеджера.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выводом проведенных в то время исследований является заключение, что для повышения производительности труда необходимо использовать не только материальные стимулы, но и учитывать также психологические и моральные качества работающих людей, проявляя заботу о нуждах подчиненных путем поддерживающего контроля за их деятельностью.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управления в настоящее время имеет два основных источника своего развития: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потребности практики. Современное общественное развитие характеризуется тем, что человек выступает и объектом, и субъектом управления. Это требует изучения и учета психических данных о человеке с этих двух точек зрения;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потребности развития психологической науки. Когда психологическая наука перешла от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феноменалистического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описания психических явлений к непосредственному изучению механизмов психического, то в качестве первоочередной встала задача управления психическими процессами, состояниями, свойствами и в целом деятельностью и поведением человека.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3" y="117693"/>
            <a:ext cx="106861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последним данным, основными характеристиками менеджмента являются: 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интернационализация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обусловлено углублением международного разделения труда и расширением взаимозависимости в мировой экономике,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наряду с социальными и экономическими целями предприятия и их руководство должны преследовать и экологические цели,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психологизация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популяризация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выражается в проявлении интереса многих людей к проблемам и технологиям психологии менеджмента.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предмет, задачи и методы психологии менеджмента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планирования, организации, мотивации и контроля, необходимый для того, чтобы сформулировать и достичь целей организации.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управлении: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особый вид деятельности, превращающий неорганизованную толпу в эффективную целенаправленную и производительную группу. Управление как таковое является и стимулирующим элементом социальных изменений, и примером значительных социальных перемен.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управлении: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не что иное, как настраивание других людей на труд. -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изучения психологии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люди, находящиеся в финансовых и юридических отношениях в самостоятельных организациях, деятельность которых ориентирована на корпоративно полезные цели.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психологии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психологических явлений и отношений, отражающих совместную работу людей в организации в соответствии с экономическими, технологическими,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социальнопсихологическими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правовыми, организационными и корпоративными требованиями.</a:t>
            </a: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3" y="711412"/>
            <a:ext cx="10586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психологии управления подразделяют на четыре области: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психологические закономерности управленческой деятельности;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психологические закономерности деятельности субъекта управления – руководителя;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психологические закономерности управляемой подсистемы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– подчиненных;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особенности взаимодействия руководителя с подчиненными.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психологии управления: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рост производительности и улучшение качества труда работников в организации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повышение эффективности производства и управления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развитие техники и технологии в организации с учетом человеческого фактора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совершенствование социально- психологических отношений в процессе производства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улучшение качества воспитания и образования работников в организации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Совершенствование психологических аспектов организации совместной деятельности людей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развитие умений руководить людьми в организации: – воздействовать на людей – развивать инициативу работников – организовывать отношения в коллективе – создавать заинтересованность персонала делами предприятия – формировать отношение к труду, обществу, организации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психологические факторы эффективности деятельности руководителей, групп и коллективов: – динамика развития коллектива – повышение эффективности управления коллективом – взаимосвязь и взаимодействие личности и коллектива.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122830"/>
            <a:ext cx="1067254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психологии управления.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методам психологии управления относятся: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наблюдение;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эксперимент;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психологическая диагностика;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 результатов управленческой деятельности.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основных эмпирических методов психологического исследования, который заключается в преднамеренном, систематическом и целенаправленном восприятии психических явлений с целью их познания, измерения и объяснения.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наблюдения более активным вмешательством в ситуацию со стороны исследователя, осуществляющего планомерное воздействие на одну или несколько переменных и регистрацию сопутствующих изменений в поведении изучаемого объекта.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психологического эксперимента – это эксперимент лабораторный и естественный.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эксперимент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специально созданных (искусственных) условиях, а естественный – в условиях естественных, обычных и привычных для испытуемых.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преимуществом эксперимента как метода исследования является то, что его можно неоднократно воспроизвести и подвергнуть полученные данные проверке с помощью методов математической статистики.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дополнительным (вспомогательным) методом психологии управления и включает в себя совокупность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диагностических методов, а также методов поведенческой диагностики.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358" y="616888"/>
            <a:ext cx="105724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управленческой деятельности.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(продуктов) управленческого труда руководителя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нормативнораспорядительной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документации, инструкций, приказов, распоряжений и т. п.) представляет обширный материал для понимания организации управленческого процесса.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методы психологии управления позволяют не только получать достоверные данные, но и давать достаточно полные и точные рекомендации, помогающие организовать управление коллективом максимально эффективным и гуманным путем.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психологии управления с другими смежными психологическими направлениями.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Теснее всего психология управления связана с: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социальной психологией;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психологией личности;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психологией труда;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психологией развития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акмеологией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психология управления тесно связана с такими науками как теория управления, теория систем, менеджмент, экономика и другие. </a:t>
            </a: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2" y="191069"/>
            <a:ext cx="105906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понятия и категории менеджмента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форму объединения группы людей (два и более), деятельность которых сознательно координируется субъектом управления для достижения общей цели или целей и для упорядочения совместной деятельности. В зависимости от целей и условий деятельности индивиды в социальном управлении выступают субъектами и объектами управления. Элементы организации: наличие не менее двух человек, единство цели, совместный труд.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Формальная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административно-юридический статус и ставит индивида в зависимость от обезличенных функциональных связей и норм поведения.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Неформальная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общность людей, сплачиваемая личным выбором и непосредственными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внедолжностными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контактами. Она может возникнуть как в рамках формальной организации, так и вне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научно-практическое направление, преимущественно ориентированное на обеспечение эффективной жизнедеятельности (функционирования) организаций в рыночных условиях хозяйственных отношений.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Английское слово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(управление)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корня латинского слова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maims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(рука). Этот термин не имеет аналога в русском языке, хотя его часто используют как синоним терминов «управление» и «научная организация труда».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специалист по управлению, который разрабатывает планы, определяет, что и когда делать, как и кто будет выполнять намеченное (управление персоналом), разрабатывает рабочие процедуры (технологии) применительно ко всем стадиям управленческого цикла, осуществляет 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3394</Words>
  <Application>Microsoft Office PowerPoint</Application>
  <PresentationFormat>Широкоэкранный</PresentationFormat>
  <Paragraphs>121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Натуральные материалы</vt:lpstr>
      <vt:lpstr>Введение в психологию 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 управления </dc:title>
  <dc:creator>usewr</dc:creator>
  <cp:lastModifiedBy>usewr</cp:lastModifiedBy>
  <cp:revision>18</cp:revision>
  <dcterms:created xsi:type="dcterms:W3CDTF">2022-01-27T05:08:06Z</dcterms:created>
  <dcterms:modified xsi:type="dcterms:W3CDTF">2022-01-27T07:11:23Z</dcterms:modified>
</cp:coreProperties>
</file>